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61" r:id="rId3"/>
    <p:sldId id="271" r:id="rId4"/>
    <p:sldId id="262" r:id="rId5"/>
    <p:sldId id="281" r:id="rId6"/>
    <p:sldId id="274" r:id="rId7"/>
    <p:sldId id="275" r:id="rId8"/>
    <p:sldId id="279" r:id="rId9"/>
    <p:sldId id="282" r:id="rId10"/>
    <p:sldId id="280" r:id="rId11"/>
    <p:sldId id="270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方正兰亭细黑_GBK" panose="02000000000000000000" pitchFamily="2" charset="-12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汉仪小麦体简" panose="00020600040101010101" pitchFamily="18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方正兰亭黑简体" panose="02000000000000000000" pitchFamily="2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2"/>
    <a:srgbClr val="E2DAD7"/>
    <a:srgbClr val="D73D3D"/>
    <a:srgbClr val="282A2C"/>
    <a:srgbClr val="DDD5D2"/>
    <a:srgbClr val="DAD2CF"/>
    <a:srgbClr val="D5CEC8"/>
    <a:srgbClr val="2BD5CD"/>
    <a:srgbClr val="FDC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3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13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9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01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44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6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2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7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ECDD-D03E-4469-8E72-A7819754AFEC}" type="datetimeFigureOut">
              <a:rPr lang="zh-CN" altLang="en-US" smtClean="0"/>
              <a:pPr/>
              <a:t>2017/6/4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4769" y="2174114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“吃在北语”高保真原型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38" y="4121346"/>
            <a:ext cx="905012" cy="9050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8271" y="3332396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杨杰 王颖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6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7190" y="499102"/>
            <a:ext cx="149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6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总结</a:t>
            </a:r>
          </a:p>
        </p:txBody>
      </p:sp>
      <p:sp>
        <p:nvSpPr>
          <p:cNvPr id="2" name="矩形 1"/>
          <p:cNvSpPr/>
          <p:nvPr/>
        </p:nvSpPr>
        <p:spPr>
          <a:xfrm>
            <a:off x="2406318" y="1261954"/>
            <a:ext cx="73802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· 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参考用户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调研与测试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，完善小程序界面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和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功能</a:t>
            </a:r>
            <a:endParaRPr lang="zh-CN" altLang="en-US" sz="2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300000"/>
              </a:lnSpc>
            </a:pPr>
            <a:r>
              <a:rPr lang="en-US" altLang="zh-CN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· 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原型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展示小程序的主要功能</a:t>
            </a:r>
            <a:endParaRPr lang="zh-CN" altLang="en-US" sz="2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300000"/>
              </a:lnSpc>
            </a:pPr>
            <a:r>
              <a:rPr lang="en-US" altLang="zh-CN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· 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近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一步测试，来美化界面、优化交互设计，</a:t>
            </a:r>
          </a:p>
          <a:p>
            <a:pPr>
              <a:lnSpc>
                <a:spcPct val="300000"/>
              </a:lnSpc>
            </a:pP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提升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小程序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的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体验。</a:t>
            </a:r>
          </a:p>
        </p:txBody>
      </p:sp>
    </p:spTree>
    <p:extLst>
      <p:ext uri="{BB962C8B-B14F-4D97-AF65-F5344CB8AC3E}">
        <p14:creationId xmlns:p14="http://schemas.microsoft.com/office/powerpoint/2010/main" val="2810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570"/>
            <a:ext cx="4671160" cy="32556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09704" y="2691114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谢谢</a:t>
            </a:r>
            <a:r>
              <a:rPr lang="en-US" altLang="zh-CN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&amp;</a:t>
            </a:r>
            <a:r>
              <a:rPr lang="zh-CN" altLang="en-US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提问</a:t>
            </a:r>
            <a:endParaRPr lang="zh-CN" altLang="en-US" sz="60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6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7190" y="499102"/>
            <a:ext cx="231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1. 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功能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概述</a:t>
            </a: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2033322" y="2639555"/>
            <a:ext cx="512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.在线点餐功能</a:t>
            </a:r>
            <a:endParaRPr lang="zh-CN" altLang="en-US" sz="28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033321" y="3451196"/>
            <a:ext cx="512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.菜品详细信息查看及评论</a:t>
            </a:r>
            <a:endParaRPr lang="zh-CN" altLang="en-US" sz="28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2033321" y="4262837"/>
            <a:ext cx="512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.个性化推荐</a:t>
            </a:r>
            <a:endParaRPr lang="zh-CN" altLang="en-US" sz="28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4352" r="26281"/>
          <a:stretch/>
        </p:blipFill>
        <p:spPr>
          <a:xfrm>
            <a:off x="7161877" y="499102"/>
            <a:ext cx="4119419" cy="61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0039" y="476810"/>
            <a:ext cx="3550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高保真原型结构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/>
          <a:stretch/>
        </p:blipFill>
        <p:spPr>
          <a:xfrm>
            <a:off x="7754115" y="1508037"/>
            <a:ext cx="4349586" cy="4292399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669861" y="1508037"/>
            <a:ext cx="1871150" cy="71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首页</a:t>
            </a:r>
            <a:endParaRPr lang="zh-CN" altLang="en-US" sz="2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69861" y="3176099"/>
            <a:ext cx="1871150" cy="71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推荐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70094" y="3176099"/>
            <a:ext cx="1871150" cy="71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点餐</a:t>
            </a:r>
            <a:endParaRPr lang="zh-CN" altLang="en-US" sz="2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463664" y="4416808"/>
            <a:ext cx="1871150" cy="71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详情</a:t>
            </a:r>
            <a:endParaRPr lang="zh-CN" altLang="en-US" sz="2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669861" y="5657517"/>
            <a:ext cx="1871150" cy="71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订单</a:t>
            </a:r>
            <a:r>
              <a:rPr lang="en-US" altLang="zh-CN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</a:t>
            </a:r>
            <a:r>
              <a:rPr lang="zh-CN" altLang="en-US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购物车</a:t>
            </a:r>
            <a:endParaRPr lang="zh-CN" altLang="en-US" sz="2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099513" y="3176099"/>
            <a:ext cx="1871150" cy="71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我的</a:t>
            </a:r>
            <a:endParaRPr lang="zh-CN" altLang="en-US" sz="2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30" name="肘形连接符 29"/>
          <p:cNvCxnSpPr>
            <a:stCxn id="4" idx="2"/>
            <a:endCxn id="26" idx="0"/>
          </p:cNvCxnSpPr>
          <p:nvPr/>
        </p:nvCxnSpPr>
        <p:spPr>
          <a:xfrm rot="5400000">
            <a:off x="1977122" y="1547785"/>
            <a:ext cx="956862" cy="22997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4" idx="2"/>
            <a:endCxn id="29" idx="0"/>
          </p:cNvCxnSpPr>
          <p:nvPr/>
        </p:nvCxnSpPr>
        <p:spPr>
          <a:xfrm rot="16200000" flipH="1">
            <a:off x="4341831" y="1482842"/>
            <a:ext cx="956862" cy="24296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4" idx="2"/>
            <a:endCxn id="25" idx="0"/>
          </p:cNvCxnSpPr>
          <p:nvPr/>
        </p:nvCxnSpPr>
        <p:spPr>
          <a:xfrm>
            <a:off x="3605436" y="2219237"/>
            <a:ext cx="0" cy="95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4" idx="3"/>
            <a:endCxn id="28" idx="3"/>
          </p:cNvCxnSpPr>
          <p:nvPr/>
        </p:nvCxnSpPr>
        <p:spPr>
          <a:xfrm>
            <a:off x="4541011" y="1863637"/>
            <a:ext cx="12700" cy="414948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241309" y="476810"/>
            <a:ext cx="0" cy="58919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26" idx="2"/>
            <a:endCxn id="27" idx="0"/>
          </p:cNvCxnSpPr>
          <p:nvPr/>
        </p:nvCxnSpPr>
        <p:spPr>
          <a:xfrm rot="16200000" flipH="1">
            <a:off x="1587700" y="3605268"/>
            <a:ext cx="529509" cy="1093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25" idx="2"/>
            <a:endCxn id="27" idx="0"/>
          </p:cNvCxnSpPr>
          <p:nvPr/>
        </p:nvCxnSpPr>
        <p:spPr>
          <a:xfrm rot="5400000">
            <a:off x="2737584" y="3548955"/>
            <a:ext cx="529509" cy="12061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肘形连接符 43"/>
          <p:cNvCxnSpPr>
            <a:stCxn id="29" idx="2"/>
            <a:endCxn id="27" idx="3"/>
          </p:cNvCxnSpPr>
          <p:nvPr/>
        </p:nvCxnSpPr>
        <p:spPr>
          <a:xfrm rot="5400000">
            <a:off x="4242397" y="2979716"/>
            <a:ext cx="885109" cy="27002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27" idx="2"/>
            <a:endCxn id="28" idx="1"/>
          </p:cNvCxnSpPr>
          <p:nvPr/>
        </p:nvCxnSpPr>
        <p:spPr>
          <a:xfrm rot="16200000" flipH="1">
            <a:off x="2091996" y="5435251"/>
            <a:ext cx="885109" cy="270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29" idx="2"/>
            <a:endCxn id="28" idx="3"/>
          </p:cNvCxnSpPr>
          <p:nvPr/>
        </p:nvCxnSpPr>
        <p:spPr>
          <a:xfrm rot="5400000">
            <a:off x="4225141" y="4203170"/>
            <a:ext cx="2125818" cy="14940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7190" y="499102"/>
            <a:ext cx="7209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3. UI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设计修改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——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首页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·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排版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&amp;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底部导航</a:t>
            </a:r>
            <a:endParaRPr lang="zh-CN" altLang="en-US" sz="3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64" y="1445742"/>
            <a:ext cx="3188043" cy="5412258"/>
          </a:xfrm>
          <a:prstGeom prst="rect">
            <a:avLst/>
          </a:prstGeom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50" y="1449858"/>
            <a:ext cx="3058712" cy="541348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17124" y="2042984"/>
            <a:ext cx="3484605" cy="61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61802" y="2042984"/>
            <a:ext cx="3484605" cy="61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17124" y="6240162"/>
            <a:ext cx="3484605" cy="61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861803" y="6417276"/>
            <a:ext cx="3484605" cy="440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17916" y="5296930"/>
            <a:ext cx="815546" cy="387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563761" y="4276039"/>
            <a:ext cx="815546" cy="387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3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7190" y="499102"/>
            <a:ext cx="8065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3. UI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设计修改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——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删除点餐单页的多余菜单</a:t>
            </a:r>
            <a:endParaRPr lang="zh-CN" altLang="en-US" sz="3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94" y="1454194"/>
            <a:ext cx="3070684" cy="5378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5" y="1428738"/>
            <a:ext cx="3150911" cy="542926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882483" y="2586681"/>
            <a:ext cx="3613574" cy="1466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187841" y="1960606"/>
            <a:ext cx="2343337" cy="4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3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59" y="1736245"/>
            <a:ext cx="3057952" cy="1343212"/>
          </a:xfrm>
          <a:prstGeom prst="rect">
            <a:avLst/>
          </a:prstGeom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58" y="3384052"/>
            <a:ext cx="3962953" cy="3210373"/>
          </a:xfrm>
          <a:prstGeom prst="rect">
            <a:avLst/>
          </a:prstGeom>
        </p:spPr>
      </p:pic>
      <p:pic>
        <p:nvPicPr>
          <p:cNvPr id="1026" name="Picture 2" descr="提交订单页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94" y="1538029"/>
            <a:ext cx="2961697" cy="531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07190" y="499102"/>
            <a:ext cx="888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3. UI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设计修改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——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修改提交订单的地点选择方式</a:t>
            </a:r>
            <a:endParaRPr lang="zh-CN" altLang="en-US" sz="3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257964" y="5246255"/>
            <a:ext cx="3163095" cy="31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5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DELL-PC\AppData\Local\Microsoft\Windows\INetCache\Content.Word\鳗鱼饭页面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147" y="1428703"/>
            <a:ext cx="3160337" cy="54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66" y="0"/>
            <a:ext cx="203012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07190" y="499102"/>
            <a:ext cx="5665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3. UI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设计修改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——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详情页排版</a:t>
            </a:r>
            <a:endParaRPr lang="zh-CN" altLang="en-US" sz="3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5" t="961" r="2435" b="72853"/>
          <a:stretch/>
        </p:blipFill>
        <p:spPr>
          <a:xfrm>
            <a:off x="4937097" y="1473357"/>
            <a:ext cx="3556113" cy="314574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792993" y="4028904"/>
            <a:ext cx="815546" cy="387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365864" y="5593492"/>
            <a:ext cx="2965620" cy="88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38" y="0"/>
            <a:ext cx="7252924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4.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场景演示</a:t>
            </a:r>
          </a:p>
        </p:txBody>
      </p:sp>
    </p:spTree>
    <p:extLst>
      <p:ext uri="{BB962C8B-B14F-4D97-AF65-F5344CB8AC3E}">
        <p14:creationId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7190" y="499102"/>
            <a:ext cx="3140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5.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原型制作工具</a:t>
            </a:r>
          </a:p>
        </p:txBody>
      </p:sp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2862406" y="2434792"/>
            <a:ext cx="74866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200"/>
              </a:lnSpc>
            </a:pP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界面</a:t>
            </a:r>
            <a:r>
              <a:rPr lang="zh-CN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设计</a:t>
            </a:r>
            <a:r>
              <a: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：</a:t>
            </a:r>
            <a:r>
              <a:rPr lang="zh-CN" altLang="en-US" sz="32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Times New Roman" panose="02020603050405020304" pitchFamily="18" charset="0"/>
              </a:rPr>
              <a:t>PhotoShop</a:t>
            </a:r>
            <a:r>
              <a: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32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Times New Roman" panose="02020603050405020304" pitchFamily="18" charset="0"/>
              </a:rPr>
              <a:t>Illustrator</a:t>
            </a:r>
            <a:endParaRPr lang="zh-CN" altLang="en-US" sz="3200" b="1" dirty="0">
              <a:latin typeface="汉仪小麦体简" panose="00020600040101010101" pitchFamily="18" charset="-122"/>
              <a:ea typeface="汉仪小麦体简" panose="00020600040101010101" pitchFamily="18" charset="-122"/>
              <a:sym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Times New Roman" panose="02020603050405020304" pitchFamily="18" charset="0"/>
              </a:rPr>
              <a:t>  	</a:t>
            </a:r>
          </a:p>
          <a:p>
            <a:pPr algn="ctr">
              <a:lnSpc>
                <a:spcPts val="32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素材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处理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Times New Roman" panose="02020603050405020304" pitchFamily="18" charset="0"/>
              </a:rPr>
              <a:t>界面设计</a:t>
            </a:r>
          </a:p>
          <a:p>
            <a:pPr algn="ctr">
              <a:lnSpc>
                <a:spcPts val="3200"/>
              </a:lnSpc>
            </a:pPr>
            <a:r>
              <a:rPr lang="zh-CN" altLang="en-US" sz="2400" b="1" dirty="0" smtClean="0">
                <a:solidFill>
                  <a:schemeClr val="bg2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  </a:t>
            </a:r>
            <a:endParaRPr lang="zh-CN" altLang="en-US" sz="2800" b="1" dirty="0" smtClean="0">
              <a:solidFill>
                <a:schemeClr val="bg2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sym typeface="Adobe 宋体 Std L" panose="02020300000000000000" pitchFamily="18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界面整合</a:t>
            </a:r>
            <a:r>
              <a:rPr lang="zh-CN" altLang="en-US" sz="3200" b="1" dirty="0" smtClean="0">
                <a:solidFill>
                  <a:srgbClr val="666666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：</a:t>
            </a:r>
            <a:r>
              <a:rPr lang="zh-CN" altLang="en-US" sz="32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墨刀</a:t>
            </a:r>
            <a:r>
              <a:rPr lang="zh-CN" altLang="en-US" sz="3200" b="1" dirty="0" smtClean="0">
                <a:solidFill>
                  <a:srgbClr val="666666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666666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 </a:t>
            </a:r>
          </a:p>
          <a:p>
            <a:pPr algn="ctr">
              <a:lnSpc>
                <a:spcPts val="3200"/>
              </a:lnSpc>
            </a:pPr>
            <a:r>
              <a:rPr lang="zh-CN" altLang="en-US" sz="24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  </a:t>
            </a:r>
            <a:endParaRPr lang="zh-CN" altLang="en-US" sz="2400" b="1" dirty="0">
              <a:latin typeface="汉仪小麦体简" panose="00020600040101010101" pitchFamily="18" charset="-122"/>
              <a:ea typeface="汉仪小麦体简" panose="00020600040101010101" pitchFamily="18" charset="-122"/>
              <a:sym typeface="Adobe 宋体 Std L" panose="02020300000000000000" pitchFamily="18" charset="-122"/>
            </a:endParaRPr>
          </a:p>
          <a:p>
            <a:pPr algn="ctr">
              <a:lnSpc>
                <a:spcPts val="32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模拟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sym typeface="Adobe 宋体 Std L" panose="02020300000000000000" pitchFamily="18" charset="-122"/>
              </a:rPr>
              <a:t>交互，快速展现</a:t>
            </a:r>
          </a:p>
        </p:txBody>
      </p:sp>
    </p:spTree>
    <p:extLst>
      <p:ext uri="{BB962C8B-B14F-4D97-AF65-F5344CB8AC3E}">
        <p14:creationId xmlns:p14="http://schemas.microsoft.com/office/powerpoint/2010/main" val="39993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163</Words>
  <Application>Microsoft Office PowerPoint</Application>
  <PresentationFormat>宽屏</PresentationFormat>
  <Paragraphs>32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微软雅黑</vt:lpstr>
      <vt:lpstr>Times New Roman</vt:lpstr>
      <vt:lpstr>方正兰亭细黑_GBK</vt:lpstr>
      <vt:lpstr>Arial</vt:lpstr>
      <vt:lpstr>宋体</vt:lpstr>
      <vt:lpstr>Calibri Light</vt:lpstr>
      <vt:lpstr>Adobe 宋体 Std L</vt:lpstr>
      <vt:lpstr>汉仪小麦体简</vt:lpstr>
      <vt:lpstr>Calibri</vt:lpstr>
      <vt:lpstr>方正兰亭黑简体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杨杰</dc:creator>
  <cp:lastModifiedBy>杨杰</cp:lastModifiedBy>
  <cp:revision>159</cp:revision>
  <dcterms:created xsi:type="dcterms:W3CDTF">2017-05-08T05:47:03Z</dcterms:created>
  <dcterms:modified xsi:type="dcterms:W3CDTF">2017-06-04T14:44:03Z</dcterms:modified>
</cp:coreProperties>
</file>